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349" r:id="rId2"/>
    <p:sldId id="350" r:id="rId3"/>
    <p:sldId id="360" r:id="rId4"/>
    <p:sldId id="358" r:id="rId5"/>
  </p:sldIdLst>
  <p:sldSz cx="12192000" cy="6858000"/>
  <p:notesSz cx="6858000" cy="9144000"/>
  <p:embeddedFontLst>
    <p:embeddedFont>
      <p:font typeface="배찌체" panose="00000500000000000000" pitchFamily="2" charset="-127"/>
      <p:regular r:id="rId8"/>
    </p:embeddedFont>
    <p:embeddedFont>
      <p:font typeface="배달의민족 도현" panose="020B0600000101010101" pitchFamily="50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배달의민족 연성" panose="020B0600000101010101" pitchFamily="50" charset="-127"/>
      <p:regular r:id="rId12"/>
    </p:embeddedFont>
    <p:embeddedFont>
      <p:font typeface="배달의민족 주아" panose="02020603020101020101" pitchFamily="18" charset="-127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26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>
                <a:solidFill>
                  <a:schemeClr val="tx1"/>
                </a:solidFill>
              </a:rPr>
              <a:pPr/>
              <a:t>1</a:t>
            </a:fld>
            <a:r>
              <a:rPr lang="en-US" altLang="ko-KR" dirty="0" smtClean="0">
                <a:solidFill>
                  <a:schemeClr val="tx1"/>
                </a:solidFill>
              </a:rPr>
              <a:t>/9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467097" y="3851238"/>
            <a:ext cx="2478524" cy="480614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맵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레벨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2710331" y="4572000"/>
            <a:ext cx="5992055" cy="804370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상에서 구현할 하나의 퍼즐을 레벨 디자인 하여 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이후 제작하는 퍼즐들을 보다 쉽고 빠르게 제작할 수 있도록 한다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831075" y="5376370"/>
          <a:ext cx="1134635" cy="324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63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2472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en-US" altLang="ko-KR" sz="1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5" t="24576" r="78967" b="63659"/>
          <a:stretch/>
        </p:blipFill>
        <p:spPr>
          <a:xfrm>
            <a:off x="247426" y="5316460"/>
            <a:ext cx="355200" cy="36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5838967"/>
            <a:ext cx="360000" cy="360000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831075" y="5838136"/>
          <a:ext cx="1596237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623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010-5285-2385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6356350"/>
            <a:ext cx="360000" cy="360000"/>
          </a:xfrm>
          <a:prstGeom prst="rect">
            <a:avLst/>
          </a:prstGeom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/>
          </p:nvPr>
        </p:nvGraphicFramePr>
        <p:xfrm>
          <a:off x="831075" y="6336838"/>
          <a:ext cx="1945375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7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rjsgh2119@gmail.com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597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pPr>
                <a:defRPr/>
              </a:pPr>
              <a:t>2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9725" y="1781175"/>
            <a:ext cx="4705350" cy="39433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맵 테마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lang="en-US" altLang="ko-KR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ko-KR" altLang="en-US" noProof="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</a:t>
            </a:r>
            <a:endParaRPr lang="en-US" altLang="ko-KR" noProof="0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</a:t>
            </a: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승</a:t>
            </a:r>
            <a:endParaRPr kumimoji="0" lang="en-US" altLang="ko-KR" sz="2800" b="0" i="0" u="none" strike="noStrike" kern="1200" cap="none" spc="0" normalizeH="0" baseline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</a:t>
            </a: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결</a:t>
            </a:r>
            <a:endParaRPr kumimoji="0" lang="en-US" altLang="ko-KR" sz="2800" b="0" i="0" u="none" strike="noStrike" kern="1200" cap="none" spc="0" normalizeH="0" baseline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후기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코멘트</a:t>
            </a:r>
            <a:endParaRPr kumimoji="0" lang="en-US" altLang="ko-KR" sz="2800" b="0" i="0" u="none" strike="noStrike" kern="1200" cap="none" spc="0" normalizeH="0" baseline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참고 문헌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 startAt="5"/>
              <a:tabLst/>
              <a:defRPr/>
            </a:pP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491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맵 테마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3</a:t>
            </a:fld>
            <a:r>
              <a:rPr lang="en-US" altLang="ko-KR" dirty="0" smtClean="0"/>
              <a:t>/9</a:t>
            </a:r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442236"/>
              </p:ext>
            </p:extLst>
          </p:nvPr>
        </p:nvGraphicFramePr>
        <p:xfrm>
          <a:off x="6567054" y="2761904"/>
          <a:ext cx="4786746" cy="124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338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3847408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명칭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상세 내용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징검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다리의 방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건너편으로 건너가기 위하여 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방의 퍼즐을 풀도록 한다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</a:tbl>
          </a:graphicData>
        </a:graphic>
      </p:graphicFrame>
      <p:pic>
        <p:nvPicPr>
          <p:cNvPr id="46" name="그림 45"/>
          <p:cNvPicPr>
            <a:picLocks noChangeAspect="1"/>
          </p:cNvPicPr>
          <p:nvPr/>
        </p:nvPicPr>
        <p:blipFill rotWithShape="1">
          <a:blip r:embed="rId2"/>
          <a:srcRect l="13021" t="13056" r="26042"/>
          <a:stretch/>
        </p:blipFill>
        <p:spPr>
          <a:xfrm>
            <a:off x="1095245" y="1437322"/>
            <a:ext cx="3953004" cy="4230052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095244" y="5731136"/>
            <a:ext cx="14765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그림 </a:t>
            </a:r>
            <a:r>
              <a:rPr lang="en-US" altLang="ko-KR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 &gt; - 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퍼즐 맵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184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후 기  및  코 멘 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6932214"/>
              </p:ext>
            </p:extLst>
          </p:nvPr>
        </p:nvGraphicFramePr>
        <p:xfrm>
          <a:off x="696000" y="1529397"/>
          <a:ext cx="10801186" cy="431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593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  <a:gridCol w="5400593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후 기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코 멘 트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290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처음엔 그냥 여러 퍼즐들을 생각해봐야 지</a:t>
                      </a:r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했다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그런데 하는 도중 이렇게 가는 방향이 맞는 건가</a:t>
                      </a:r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의심이 들어 싹 갈아엎었다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그리고 단 하나의 퍼즐을 좀 더 체계적이고 </a:t>
                      </a:r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레벨 디자인적인 면에서 창작해보려고 노력했다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6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난이도 설정 시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1~10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 기준이 애매하다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좀 더 시간 마법과 샌드박스 사이의 퍼즐 적인 결합이 아쉽다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지식의 한계로 좀 더 창의적이고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복잡하고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신기하며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교훈을 주고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재미있는 퍼즐이 아니다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06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6135</TotalTime>
  <Words>151</Words>
  <Application>Microsoft Office PowerPoint</Application>
  <PresentationFormat>와이드스크린</PresentationFormat>
  <Paragraphs>44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배찌체</vt:lpstr>
      <vt:lpstr>배달의민족 도현</vt:lpstr>
      <vt:lpstr>맑은 고딕</vt:lpstr>
      <vt:lpstr>Arial</vt:lpstr>
      <vt:lpstr>배달의민족 연성</vt:lpstr>
      <vt:lpstr>배달의민족 주아</vt:lpstr>
      <vt:lpstr>Office 테마</vt:lpstr>
      <vt:lpstr>PowerPoint 프레젠테이션</vt:lpstr>
      <vt:lpstr>I N D E X</vt:lpstr>
      <vt:lpstr>1. 맵 테마</vt:lpstr>
      <vt:lpstr>후 기  및  코 멘 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705</cp:revision>
  <dcterms:created xsi:type="dcterms:W3CDTF">2020-09-21T00:19:03Z</dcterms:created>
  <dcterms:modified xsi:type="dcterms:W3CDTF">2021-01-19T18:33:00Z</dcterms:modified>
</cp:coreProperties>
</file>

<file path=docProps/thumbnail.jpeg>
</file>